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62CBE-B443-44C5-B611-61C5D6B5F0A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en-US"/>
        </a:p>
      </dgm:t>
    </dgm:pt>
    <dgm:pt modelId="{635573CB-1CF7-468A-B501-3779A3C195AB}">
      <dgm:prSet/>
      <dgm:spPr/>
      <dgm:t>
        <a:bodyPr/>
        <a:lstStyle/>
        <a:p>
          <a:pPr rtl="0"/>
          <a:r>
            <a:rPr lang="bg-BG" dirty="0" smtClean="0"/>
            <a:t>Дяволското гърло</a:t>
          </a:r>
          <a:endParaRPr lang="en-US" dirty="0"/>
        </a:p>
      </dgm:t>
    </dgm:pt>
    <dgm:pt modelId="{C2D95F5D-9825-4D2F-93DC-29427E557AE2}" type="parTrans" cxnId="{9D8B9FDF-E28B-4C35-A426-00EC96285988}">
      <dgm:prSet/>
      <dgm:spPr/>
      <dgm:t>
        <a:bodyPr/>
        <a:lstStyle/>
        <a:p>
          <a:endParaRPr lang="en-US"/>
        </a:p>
      </dgm:t>
    </dgm:pt>
    <dgm:pt modelId="{BAE0D296-943F-463F-A922-14DA141A7156}" type="sibTrans" cxnId="{9D8B9FDF-E28B-4C35-A426-00EC96285988}">
      <dgm:prSet/>
      <dgm:spPr/>
      <dgm:t>
        <a:bodyPr/>
        <a:lstStyle/>
        <a:p>
          <a:endParaRPr lang="en-US"/>
        </a:p>
      </dgm:t>
    </dgm:pt>
    <dgm:pt modelId="{854A8926-A24C-4AE3-AFCC-C6AAAF366D60}">
      <dgm:prSet/>
      <dgm:spPr/>
      <dgm:t>
        <a:bodyPr/>
        <a:lstStyle/>
        <a:p>
          <a:pPr rtl="0"/>
          <a:r>
            <a:rPr lang="bg-BG" smtClean="0"/>
            <a:t>Леденика</a:t>
          </a:r>
          <a:endParaRPr lang="en-US"/>
        </a:p>
      </dgm:t>
    </dgm:pt>
    <dgm:pt modelId="{B22E69C0-4A7F-48FA-B2C1-9853571FEDFA}" type="parTrans" cxnId="{4E34BFAD-A074-48EB-AB1C-B02E051BC9BC}">
      <dgm:prSet/>
      <dgm:spPr/>
      <dgm:t>
        <a:bodyPr/>
        <a:lstStyle/>
        <a:p>
          <a:endParaRPr lang="en-US"/>
        </a:p>
      </dgm:t>
    </dgm:pt>
    <dgm:pt modelId="{AB120CC3-B40F-4413-8281-D5758431AC23}" type="sibTrans" cxnId="{4E34BFAD-A074-48EB-AB1C-B02E051BC9BC}">
      <dgm:prSet/>
      <dgm:spPr/>
      <dgm:t>
        <a:bodyPr/>
        <a:lstStyle/>
        <a:p>
          <a:endParaRPr lang="en-US"/>
        </a:p>
      </dgm:t>
    </dgm:pt>
    <dgm:pt modelId="{8CF75AC8-CA08-4D4B-BF31-60B19865E702}">
      <dgm:prSet/>
      <dgm:spPr/>
      <dgm:t>
        <a:bodyPr/>
        <a:lstStyle/>
        <a:p>
          <a:pPr rtl="0"/>
          <a:r>
            <a:rPr lang="bg-BG" smtClean="0"/>
            <a:t>Магура</a:t>
          </a:r>
          <a:endParaRPr lang="en-US"/>
        </a:p>
      </dgm:t>
    </dgm:pt>
    <dgm:pt modelId="{CA4F0A55-61CD-4736-9E53-1B24B5960BE1}" type="parTrans" cxnId="{1F237F7F-0123-4019-A1BF-53FEF4744AD6}">
      <dgm:prSet/>
      <dgm:spPr/>
      <dgm:t>
        <a:bodyPr/>
        <a:lstStyle/>
        <a:p>
          <a:endParaRPr lang="en-US"/>
        </a:p>
      </dgm:t>
    </dgm:pt>
    <dgm:pt modelId="{05901FB2-5F02-4172-B015-1FE7E0C6C5EA}" type="sibTrans" cxnId="{1F237F7F-0123-4019-A1BF-53FEF4744AD6}">
      <dgm:prSet/>
      <dgm:spPr/>
      <dgm:t>
        <a:bodyPr/>
        <a:lstStyle/>
        <a:p>
          <a:endParaRPr lang="en-US"/>
        </a:p>
      </dgm:t>
    </dgm:pt>
    <dgm:pt modelId="{6715B315-4081-48A4-8070-218D7489529A}">
      <dgm:prSet/>
      <dgm:spPr/>
      <dgm:t>
        <a:bodyPr/>
        <a:lstStyle/>
        <a:p>
          <a:pPr rtl="0"/>
          <a:r>
            <a:rPr lang="bg-BG" smtClean="0"/>
            <a:t>Снежанка</a:t>
          </a:r>
          <a:endParaRPr lang="en-US"/>
        </a:p>
      </dgm:t>
    </dgm:pt>
    <dgm:pt modelId="{340AC32E-9EAD-4B3C-90C2-57EE60D4494E}" type="parTrans" cxnId="{2F8B09AE-28A1-43D8-8FB1-F56C199B0EBC}">
      <dgm:prSet/>
      <dgm:spPr/>
      <dgm:t>
        <a:bodyPr/>
        <a:lstStyle/>
        <a:p>
          <a:endParaRPr lang="en-US"/>
        </a:p>
      </dgm:t>
    </dgm:pt>
    <dgm:pt modelId="{106EE6CC-478B-49C2-8D03-134FC8AFFAC5}" type="sibTrans" cxnId="{2F8B09AE-28A1-43D8-8FB1-F56C199B0EBC}">
      <dgm:prSet/>
      <dgm:spPr/>
      <dgm:t>
        <a:bodyPr/>
        <a:lstStyle/>
        <a:p>
          <a:endParaRPr lang="en-US"/>
        </a:p>
      </dgm:t>
    </dgm:pt>
    <dgm:pt modelId="{C5AA5357-4DAB-4E3D-8910-CE96F3BFA5EE}">
      <dgm:prSet/>
      <dgm:spPr/>
      <dgm:t>
        <a:bodyPr/>
        <a:lstStyle/>
        <a:p>
          <a:pPr rtl="0"/>
          <a:r>
            <a:rPr lang="bg-BG" smtClean="0"/>
            <a:t>Ягодинска пещера</a:t>
          </a:r>
          <a:endParaRPr lang="en-US"/>
        </a:p>
      </dgm:t>
    </dgm:pt>
    <dgm:pt modelId="{7CE75DA5-5C36-42AE-B8C1-F7F4F5E98454}" type="parTrans" cxnId="{BE2F2B67-39CA-4A9D-A6BD-9D4D5C27DE04}">
      <dgm:prSet/>
      <dgm:spPr/>
      <dgm:t>
        <a:bodyPr/>
        <a:lstStyle/>
        <a:p>
          <a:endParaRPr lang="en-US"/>
        </a:p>
      </dgm:t>
    </dgm:pt>
    <dgm:pt modelId="{B66BD895-F303-48BE-ACEB-A192E1BE2096}" type="sibTrans" cxnId="{BE2F2B67-39CA-4A9D-A6BD-9D4D5C27DE04}">
      <dgm:prSet/>
      <dgm:spPr/>
      <dgm:t>
        <a:bodyPr/>
        <a:lstStyle/>
        <a:p>
          <a:endParaRPr lang="en-US"/>
        </a:p>
      </dgm:t>
    </dgm:pt>
    <dgm:pt modelId="{C6CA74B6-D0DB-44B2-8C53-64C8953C6EB1}" type="pres">
      <dgm:prSet presAssocID="{1CD62CBE-B443-44C5-B611-61C5D6B5F0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B35E9BC-DF25-4FD2-90F5-A68A156811E3}" type="pres">
      <dgm:prSet presAssocID="{1CD62CBE-B443-44C5-B611-61C5D6B5F0AF}" presName="Name1" presStyleCnt="0"/>
      <dgm:spPr/>
    </dgm:pt>
    <dgm:pt modelId="{31AAE4B6-56B1-49FE-984F-290516AF116C}" type="pres">
      <dgm:prSet presAssocID="{1CD62CBE-B443-44C5-B611-61C5D6B5F0AF}" presName="cycle" presStyleCnt="0"/>
      <dgm:spPr/>
    </dgm:pt>
    <dgm:pt modelId="{CF31F199-5E18-49FB-AA3B-B970A8A67424}" type="pres">
      <dgm:prSet presAssocID="{1CD62CBE-B443-44C5-B611-61C5D6B5F0AF}" presName="srcNode" presStyleLbl="node1" presStyleIdx="0" presStyleCnt="5"/>
      <dgm:spPr/>
    </dgm:pt>
    <dgm:pt modelId="{D45B1602-8D14-4CE7-8828-4B7592C3D586}" type="pres">
      <dgm:prSet presAssocID="{1CD62CBE-B443-44C5-B611-61C5D6B5F0AF}" presName="conn" presStyleLbl="parChTrans1D2" presStyleIdx="0" presStyleCnt="1"/>
      <dgm:spPr/>
      <dgm:t>
        <a:bodyPr/>
        <a:lstStyle/>
        <a:p>
          <a:endParaRPr lang="en-US"/>
        </a:p>
      </dgm:t>
    </dgm:pt>
    <dgm:pt modelId="{B68A1C2D-9F20-4DDF-9F10-72A727C14323}" type="pres">
      <dgm:prSet presAssocID="{1CD62CBE-B443-44C5-B611-61C5D6B5F0AF}" presName="extraNode" presStyleLbl="node1" presStyleIdx="0" presStyleCnt="5"/>
      <dgm:spPr/>
    </dgm:pt>
    <dgm:pt modelId="{A1319631-9BEF-4B74-85AC-13164592DF96}" type="pres">
      <dgm:prSet presAssocID="{1CD62CBE-B443-44C5-B611-61C5D6B5F0AF}" presName="dstNode" presStyleLbl="node1" presStyleIdx="0" presStyleCnt="5"/>
      <dgm:spPr/>
    </dgm:pt>
    <dgm:pt modelId="{EA159092-CB79-4718-9C1F-BAE4B23CB03E}" type="pres">
      <dgm:prSet presAssocID="{635573CB-1CF7-468A-B501-3779A3C195A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6618C-AF35-4F1B-A911-22978B3A8DBF}" type="pres">
      <dgm:prSet presAssocID="{635573CB-1CF7-468A-B501-3779A3C195AB}" presName="accent_1" presStyleCnt="0"/>
      <dgm:spPr/>
    </dgm:pt>
    <dgm:pt modelId="{3D239757-00EB-4242-AE3D-9236D6D7651E}" type="pres">
      <dgm:prSet presAssocID="{635573CB-1CF7-468A-B501-3779A3C195AB}" presName="accentRepeatNode" presStyleLbl="solidFgAcc1" presStyleIdx="0" presStyleCnt="5"/>
      <dgm:spPr>
        <a:gradFill flip="none" rotWithShape="1">
          <a:gsLst>
            <a:gs pos="64000">
              <a:schemeClr val="accent1">
                <a:lumMod val="75000"/>
              </a:schemeClr>
            </a:gs>
            <a:gs pos="22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en-US"/>
        </a:p>
      </dgm:t>
    </dgm:pt>
    <dgm:pt modelId="{A7823063-6FD0-41A3-A54B-067C40E09D4A}" type="pres">
      <dgm:prSet presAssocID="{854A8926-A24C-4AE3-AFCC-C6AAAF366D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4F54F-00BF-47D6-A1BA-9838F6DAB8C0}" type="pres">
      <dgm:prSet presAssocID="{854A8926-A24C-4AE3-AFCC-C6AAAF366D60}" presName="accent_2" presStyleCnt="0"/>
      <dgm:spPr/>
    </dgm:pt>
    <dgm:pt modelId="{01F72A52-96C3-45E9-A3BE-0C9747157303}" type="pres">
      <dgm:prSet presAssocID="{854A8926-A24C-4AE3-AFCC-C6AAAF366D60}" presName="accentRepeatNode" presStyleLbl="solidFgAcc1" presStyleIdx="1" presStyleCnt="5"/>
      <dgm:spPr>
        <a:gradFill flip="none" rotWithShape="1">
          <a:gsLst>
            <a:gs pos="64000">
              <a:schemeClr val="accent1">
                <a:lumMod val="75000"/>
              </a:schemeClr>
            </a:gs>
            <a:gs pos="22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en-US"/>
        </a:p>
      </dgm:t>
    </dgm:pt>
    <dgm:pt modelId="{A3BADA78-C5C0-4C32-ABD5-C21F91E23E79}" type="pres">
      <dgm:prSet presAssocID="{8CF75AC8-CA08-4D4B-BF31-60B19865E70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15FD8-D3FB-4509-9E91-23535D234602}" type="pres">
      <dgm:prSet presAssocID="{8CF75AC8-CA08-4D4B-BF31-60B19865E702}" presName="accent_3" presStyleCnt="0"/>
      <dgm:spPr/>
    </dgm:pt>
    <dgm:pt modelId="{F38EBD79-8893-464D-AAFD-9CCFB0581F06}" type="pres">
      <dgm:prSet presAssocID="{8CF75AC8-CA08-4D4B-BF31-60B19865E702}" presName="accentRepeatNode" presStyleLbl="solidFgAcc1" presStyleIdx="2" presStyleCnt="5"/>
      <dgm:spPr>
        <a:gradFill flip="none" rotWithShape="1">
          <a:gsLst>
            <a:gs pos="64000">
              <a:schemeClr val="accent1">
                <a:lumMod val="75000"/>
              </a:schemeClr>
            </a:gs>
            <a:gs pos="22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en-US"/>
        </a:p>
      </dgm:t>
    </dgm:pt>
    <dgm:pt modelId="{48A5732A-71D9-417E-B298-7D93EAB49152}" type="pres">
      <dgm:prSet presAssocID="{6715B315-4081-48A4-8070-218D7489529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7AF1A-2A83-40FD-B71E-26D7221D5A53}" type="pres">
      <dgm:prSet presAssocID="{6715B315-4081-48A4-8070-218D7489529A}" presName="accent_4" presStyleCnt="0"/>
      <dgm:spPr/>
    </dgm:pt>
    <dgm:pt modelId="{A8B3E03B-F649-49E9-A7E2-3CD62478053E}" type="pres">
      <dgm:prSet presAssocID="{6715B315-4081-48A4-8070-218D7489529A}" presName="accentRepeatNode" presStyleLbl="solidFgAcc1" presStyleIdx="3" presStyleCnt="5"/>
      <dgm:spPr>
        <a:gradFill flip="none" rotWithShape="1">
          <a:gsLst>
            <a:gs pos="64000">
              <a:schemeClr val="accent1">
                <a:lumMod val="75000"/>
              </a:schemeClr>
            </a:gs>
            <a:gs pos="22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en-US"/>
        </a:p>
      </dgm:t>
    </dgm:pt>
    <dgm:pt modelId="{5BC82C82-53F5-4C9A-A9B1-9276F1F00442}" type="pres">
      <dgm:prSet presAssocID="{C5AA5357-4DAB-4E3D-8910-CE96F3BFA5E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C1DEE-FED7-49E3-B087-16D6DDE9A7FD}" type="pres">
      <dgm:prSet presAssocID="{C5AA5357-4DAB-4E3D-8910-CE96F3BFA5EE}" presName="accent_5" presStyleCnt="0"/>
      <dgm:spPr/>
    </dgm:pt>
    <dgm:pt modelId="{53A37D7A-1FA2-48D6-A133-1E30343C5027}" type="pres">
      <dgm:prSet presAssocID="{C5AA5357-4DAB-4E3D-8910-CE96F3BFA5EE}" presName="accentRepeatNode" presStyleLbl="solidFgAcc1" presStyleIdx="4" presStyleCnt="5"/>
      <dgm:spPr>
        <a:gradFill flip="none" rotWithShape="1">
          <a:gsLst>
            <a:gs pos="64000">
              <a:schemeClr val="accent1">
                <a:lumMod val="75000"/>
              </a:schemeClr>
            </a:gs>
            <a:gs pos="22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en-US"/>
        </a:p>
      </dgm:t>
    </dgm:pt>
  </dgm:ptLst>
  <dgm:cxnLst>
    <dgm:cxn modelId="{9B667672-303C-43FE-B97C-DB18F69B3CE9}" type="presOf" srcId="{1CD62CBE-B443-44C5-B611-61C5D6B5F0AF}" destId="{C6CA74B6-D0DB-44B2-8C53-64C8953C6EB1}" srcOrd="0" destOrd="0" presId="urn:microsoft.com/office/officeart/2008/layout/VerticalCurvedList"/>
    <dgm:cxn modelId="{BE2F2B67-39CA-4A9D-A6BD-9D4D5C27DE04}" srcId="{1CD62CBE-B443-44C5-B611-61C5D6B5F0AF}" destId="{C5AA5357-4DAB-4E3D-8910-CE96F3BFA5EE}" srcOrd="4" destOrd="0" parTransId="{7CE75DA5-5C36-42AE-B8C1-F7F4F5E98454}" sibTransId="{B66BD895-F303-48BE-ACEB-A192E1BE2096}"/>
    <dgm:cxn modelId="{9D8B9FDF-E28B-4C35-A426-00EC96285988}" srcId="{1CD62CBE-B443-44C5-B611-61C5D6B5F0AF}" destId="{635573CB-1CF7-468A-B501-3779A3C195AB}" srcOrd="0" destOrd="0" parTransId="{C2D95F5D-9825-4D2F-93DC-29427E557AE2}" sibTransId="{BAE0D296-943F-463F-A922-14DA141A7156}"/>
    <dgm:cxn modelId="{83A2DDD9-835E-4173-9D3C-58B989FF85E3}" type="presOf" srcId="{6715B315-4081-48A4-8070-218D7489529A}" destId="{48A5732A-71D9-417E-B298-7D93EAB49152}" srcOrd="0" destOrd="0" presId="urn:microsoft.com/office/officeart/2008/layout/VerticalCurvedList"/>
    <dgm:cxn modelId="{DC08A2C0-C638-40E8-A13E-B308B908EBF7}" type="presOf" srcId="{854A8926-A24C-4AE3-AFCC-C6AAAF366D60}" destId="{A7823063-6FD0-41A3-A54B-067C40E09D4A}" srcOrd="0" destOrd="0" presId="urn:microsoft.com/office/officeart/2008/layout/VerticalCurvedList"/>
    <dgm:cxn modelId="{4E34BFAD-A074-48EB-AB1C-B02E051BC9BC}" srcId="{1CD62CBE-B443-44C5-B611-61C5D6B5F0AF}" destId="{854A8926-A24C-4AE3-AFCC-C6AAAF366D60}" srcOrd="1" destOrd="0" parTransId="{B22E69C0-4A7F-48FA-B2C1-9853571FEDFA}" sibTransId="{AB120CC3-B40F-4413-8281-D5758431AC23}"/>
    <dgm:cxn modelId="{A14C8BB7-2529-4478-97AB-52BB68DB4277}" type="presOf" srcId="{8CF75AC8-CA08-4D4B-BF31-60B19865E702}" destId="{A3BADA78-C5C0-4C32-ABD5-C21F91E23E79}" srcOrd="0" destOrd="0" presId="urn:microsoft.com/office/officeart/2008/layout/VerticalCurvedList"/>
    <dgm:cxn modelId="{FB2AD5D4-6927-45ED-BCE9-514B089CB582}" type="presOf" srcId="{C5AA5357-4DAB-4E3D-8910-CE96F3BFA5EE}" destId="{5BC82C82-53F5-4C9A-A9B1-9276F1F00442}" srcOrd="0" destOrd="0" presId="urn:microsoft.com/office/officeart/2008/layout/VerticalCurvedList"/>
    <dgm:cxn modelId="{B15A7800-D7D0-4611-A065-B155057940BA}" type="presOf" srcId="{635573CB-1CF7-468A-B501-3779A3C195AB}" destId="{EA159092-CB79-4718-9C1F-BAE4B23CB03E}" srcOrd="0" destOrd="0" presId="urn:microsoft.com/office/officeart/2008/layout/VerticalCurvedList"/>
    <dgm:cxn modelId="{2F8B09AE-28A1-43D8-8FB1-F56C199B0EBC}" srcId="{1CD62CBE-B443-44C5-B611-61C5D6B5F0AF}" destId="{6715B315-4081-48A4-8070-218D7489529A}" srcOrd="3" destOrd="0" parTransId="{340AC32E-9EAD-4B3C-90C2-57EE60D4494E}" sibTransId="{106EE6CC-478B-49C2-8D03-134FC8AFFAC5}"/>
    <dgm:cxn modelId="{7BC6070E-E997-49AC-8D10-5F29B6AC5EEA}" type="presOf" srcId="{BAE0D296-943F-463F-A922-14DA141A7156}" destId="{D45B1602-8D14-4CE7-8828-4B7592C3D586}" srcOrd="0" destOrd="0" presId="urn:microsoft.com/office/officeart/2008/layout/VerticalCurvedList"/>
    <dgm:cxn modelId="{1F237F7F-0123-4019-A1BF-53FEF4744AD6}" srcId="{1CD62CBE-B443-44C5-B611-61C5D6B5F0AF}" destId="{8CF75AC8-CA08-4D4B-BF31-60B19865E702}" srcOrd="2" destOrd="0" parTransId="{CA4F0A55-61CD-4736-9E53-1B24B5960BE1}" sibTransId="{05901FB2-5F02-4172-B015-1FE7E0C6C5EA}"/>
    <dgm:cxn modelId="{20B71AD2-742C-48F7-9B6A-C20F8E3A979F}" type="presParOf" srcId="{C6CA74B6-D0DB-44B2-8C53-64C8953C6EB1}" destId="{3B35E9BC-DF25-4FD2-90F5-A68A156811E3}" srcOrd="0" destOrd="0" presId="urn:microsoft.com/office/officeart/2008/layout/VerticalCurvedList"/>
    <dgm:cxn modelId="{F54A8120-F3B9-4D86-A47A-C27CF24BE658}" type="presParOf" srcId="{3B35E9BC-DF25-4FD2-90F5-A68A156811E3}" destId="{31AAE4B6-56B1-49FE-984F-290516AF116C}" srcOrd="0" destOrd="0" presId="urn:microsoft.com/office/officeart/2008/layout/VerticalCurvedList"/>
    <dgm:cxn modelId="{C11903EA-51A5-4069-BAD9-93211D0B770D}" type="presParOf" srcId="{31AAE4B6-56B1-49FE-984F-290516AF116C}" destId="{CF31F199-5E18-49FB-AA3B-B970A8A67424}" srcOrd="0" destOrd="0" presId="urn:microsoft.com/office/officeart/2008/layout/VerticalCurvedList"/>
    <dgm:cxn modelId="{3A1769AC-D04E-4B3D-A868-9D2BEFB0299C}" type="presParOf" srcId="{31AAE4B6-56B1-49FE-984F-290516AF116C}" destId="{D45B1602-8D14-4CE7-8828-4B7592C3D586}" srcOrd="1" destOrd="0" presId="urn:microsoft.com/office/officeart/2008/layout/VerticalCurvedList"/>
    <dgm:cxn modelId="{025A2C4C-679C-4EAF-BC05-1B7F81674EF4}" type="presParOf" srcId="{31AAE4B6-56B1-49FE-984F-290516AF116C}" destId="{B68A1C2D-9F20-4DDF-9F10-72A727C14323}" srcOrd="2" destOrd="0" presId="urn:microsoft.com/office/officeart/2008/layout/VerticalCurvedList"/>
    <dgm:cxn modelId="{1CEDED45-766D-4877-BECC-C2D6EDAABD6A}" type="presParOf" srcId="{31AAE4B6-56B1-49FE-984F-290516AF116C}" destId="{A1319631-9BEF-4B74-85AC-13164592DF96}" srcOrd="3" destOrd="0" presId="urn:microsoft.com/office/officeart/2008/layout/VerticalCurvedList"/>
    <dgm:cxn modelId="{67BFED80-1798-4252-82C5-CB1082B11E37}" type="presParOf" srcId="{3B35E9BC-DF25-4FD2-90F5-A68A156811E3}" destId="{EA159092-CB79-4718-9C1F-BAE4B23CB03E}" srcOrd="1" destOrd="0" presId="urn:microsoft.com/office/officeart/2008/layout/VerticalCurvedList"/>
    <dgm:cxn modelId="{0B3D1C5C-FCED-4611-9201-01F4728CB4F3}" type="presParOf" srcId="{3B35E9BC-DF25-4FD2-90F5-A68A156811E3}" destId="{8676618C-AF35-4F1B-A911-22978B3A8DBF}" srcOrd="2" destOrd="0" presId="urn:microsoft.com/office/officeart/2008/layout/VerticalCurvedList"/>
    <dgm:cxn modelId="{B84816A8-A8E3-44BB-B53E-CB68685447D1}" type="presParOf" srcId="{8676618C-AF35-4F1B-A911-22978B3A8DBF}" destId="{3D239757-00EB-4242-AE3D-9236D6D7651E}" srcOrd="0" destOrd="0" presId="urn:microsoft.com/office/officeart/2008/layout/VerticalCurvedList"/>
    <dgm:cxn modelId="{A666C92C-EFD6-4EB0-8B21-733C424E4245}" type="presParOf" srcId="{3B35E9BC-DF25-4FD2-90F5-A68A156811E3}" destId="{A7823063-6FD0-41A3-A54B-067C40E09D4A}" srcOrd="3" destOrd="0" presId="urn:microsoft.com/office/officeart/2008/layout/VerticalCurvedList"/>
    <dgm:cxn modelId="{BB80D41E-12FE-418D-8B51-543464F9F55E}" type="presParOf" srcId="{3B35E9BC-DF25-4FD2-90F5-A68A156811E3}" destId="{B214F54F-00BF-47D6-A1BA-9838F6DAB8C0}" srcOrd="4" destOrd="0" presId="urn:microsoft.com/office/officeart/2008/layout/VerticalCurvedList"/>
    <dgm:cxn modelId="{15389992-FA79-444D-9597-C5E2406B45DF}" type="presParOf" srcId="{B214F54F-00BF-47D6-A1BA-9838F6DAB8C0}" destId="{01F72A52-96C3-45E9-A3BE-0C9747157303}" srcOrd="0" destOrd="0" presId="urn:microsoft.com/office/officeart/2008/layout/VerticalCurvedList"/>
    <dgm:cxn modelId="{8213ADE6-7214-4713-AFE4-29E9ECE18ED2}" type="presParOf" srcId="{3B35E9BC-DF25-4FD2-90F5-A68A156811E3}" destId="{A3BADA78-C5C0-4C32-ABD5-C21F91E23E79}" srcOrd="5" destOrd="0" presId="urn:microsoft.com/office/officeart/2008/layout/VerticalCurvedList"/>
    <dgm:cxn modelId="{7B52A8E1-0A35-423B-8623-86B3C7E7E942}" type="presParOf" srcId="{3B35E9BC-DF25-4FD2-90F5-A68A156811E3}" destId="{2D915FD8-D3FB-4509-9E91-23535D234602}" srcOrd="6" destOrd="0" presId="urn:microsoft.com/office/officeart/2008/layout/VerticalCurvedList"/>
    <dgm:cxn modelId="{B9D50A6B-1593-4B8B-A9ED-BFA171B6FBC7}" type="presParOf" srcId="{2D915FD8-D3FB-4509-9E91-23535D234602}" destId="{F38EBD79-8893-464D-AAFD-9CCFB0581F06}" srcOrd="0" destOrd="0" presId="urn:microsoft.com/office/officeart/2008/layout/VerticalCurvedList"/>
    <dgm:cxn modelId="{1718567A-AFFA-4B58-93AE-EC1957942BE4}" type="presParOf" srcId="{3B35E9BC-DF25-4FD2-90F5-A68A156811E3}" destId="{48A5732A-71D9-417E-B298-7D93EAB49152}" srcOrd="7" destOrd="0" presId="urn:microsoft.com/office/officeart/2008/layout/VerticalCurvedList"/>
    <dgm:cxn modelId="{1D5C1368-DAD1-453B-AE26-5F7F6FE50C10}" type="presParOf" srcId="{3B35E9BC-DF25-4FD2-90F5-A68A156811E3}" destId="{A1B7AF1A-2A83-40FD-B71E-26D7221D5A53}" srcOrd="8" destOrd="0" presId="urn:microsoft.com/office/officeart/2008/layout/VerticalCurvedList"/>
    <dgm:cxn modelId="{B479F8A2-3E7B-44F8-BC81-E1A24BE4D6ED}" type="presParOf" srcId="{A1B7AF1A-2A83-40FD-B71E-26D7221D5A53}" destId="{A8B3E03B-F649-49E9-A7E2-3CD62478053E}" srcOrd="0" destOrd="0" presId="urn:microsoft.com/office/officeart/2008/layout/VerticalCurvedList"/>
    <dgm:cxn modelId="{E3B1A89D-A731-458B-9EAA-80641A4359D9}" type="presParOf" srcId="{3B35E9BC-DF25-4FD2-90F5-A68A156811E3}" destId="{5BC82C82-53F5-4C9A-A9B1-9276F1F00442}" srcOrd="9" destOrd="0" presId="urn:microsoft.com/office/officeart/2008/layout/VerticalCurvedList"/>
    <dgm:cxn modelId="{2A17B735-31E4-4CCA-B6C5-996AC2F550A6}" type="presParOf" srcId="{3B35E9BC-DF25-4FD2-90F5-A68A156811E3}" destId="{0B0C1DEE-FED7-49E3-B087-16D6DDE9A7FD}" srcOrd="10" destOrd="0" presId="urn:microsoft.com/office/officeart/2008/layout/VerticalCurvedList"/>
    <dgm:cxn modelId="{A7AE3F17-7948-4488-8BF2-FE6E55E1C898}" type="presParOf" srcId="{0B0C1DEE-FED7-49E3-B087-16D6DDE9A7FD}" destId="{53A37D7A-1FA2-48D6-A133-1E30343C50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B1602-8D14-4CE7-8828-4B7592C3D586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59092-CB79-4718-9C1F-BAE4B23CB03E}">
      <dsp:nvSpPr>
        <dsp:cNvPr id="0" name=""/>
        <dsp:cNvSpPr/>
      </dsp:nvSpPr>
      <dsp:spPr>
        <a:xfrm>
          <a:off x="411090" y="271871"/>
          <a:ext cx="9762985" cy="54409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/>
            <a:t>Дяволското гърло</a:t>
          </a:r>
          <a:endParaRPr lang="en-US" sz="2800" kern="1200" dirty="0"/>
        </a:p>
      </dsp:txBody>
      <dsp:txXfrm>
        <a:off x="411090" y="271871"/>
        <a:ext cx="9762985" cy="544091"/>
      </dsp:txXfrm>
    </dsp:sp>
    <dsp:sp modelId="{3D239757-00EB-4242-AE3D-9236D6D7651E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gradFill flip="none" rotWithShape="1">
          <a:gsLst>
            <a:gs pos="64000">
              <a:schemeClr val="accent1">
                <a:lumMod val="75000"/>
              </a:schemeClr>
            </a:gs>
            <a:gs pos="22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3063-6FD0-41A3-A54B-067C40E09D4A}">
      <dsp:nvSpPr>
        <dsp:cNvPr id="0" name=""/>
        <dsp:cNvSpPr/>
      </dsp:nvSpPr>
      <dsp:spPr>
        <a:xfrm>
          <a:off x="800969" y="1087747"/>
          <a:ext cx="9373105" cy="54409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smtClean="0"/>
            <a:t>Леденика</a:t>
          </a:r>
          <a:endParaRPr lang="en-US" sz="2800" kern="1200"/>
        </a:p>
      </dsp:txBody>
      <dsp:txXfrm>
        <a:off x="800969" y="1087747"/>
        <a:ext cx="9373105" cy="544091"/>
      </dsp:txXfrm>
    </dsp:sp>
    <dsp:sp modelId="{01F72A52-96C3-45E9-A3BE-0C9747157303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gradFill flip="none" rotWithShape="1">
          <a:gsLst>
            <a:gs pos="64000">
              <a:schemeClr val="accent1">
                <a:lumMod val="75000"/>
              </a:schemeClr>
            </a:gs>
            <a:gs pos="22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ADA78-C5C0-4C32-ABD5-C21F91E23E79}">
      <dsp:nvSpPr>
        <dsp:cNvPr id="0" name=""/>
        <dsp:cNvSpPr/>
      </dsp:nvSpPr>
      <dsp:spPr>
        <a:xfrm>
          <a:off x="920631" y="1903623"/>
          <a:ext cx="9253443" cy="54409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smtClean="0"/>
            <a:t>Магура</a:t>
          </a:r>
          <a:endParaRPr lang="en-US" sz="2800" kern="1200"/>
        </a:p>
      </dsp:txBody>
      <dsp:txXfrm>
        <a:off x="920631" y="1903623"/>
        <a:ext cx="9253443" cy="544091"/>
      </dsp:txXfrm>
    </dsp:sp>
    <dsp:sp modelId="{F38EBD79-8893-464D-AAFD-9CCFB0581F06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gradFill flip="none" rotWithShape="1">
          <a:gsLst>
            <a:gs pos="64000">
              <a:schemeClr val="accent1">
                <a:lumMod val="75000"/>
              </a:schemeClr>
            </a:gs>
            <a:gs pos="22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5732A-71D9-417E-B298-7D93EAB49152}">
      <dsp:nvSpPr>
        <dsp:cNvPr id="0" name=""/>
        <dsp:cNvSpPr/>
      </dsp:nvSpPr>
      <dsp:spPr>
        <a:xfrm>
          <a:off x="800969" y="2719499"/>
          <a:ext cx="9373105" cy="54409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smtClean="0"/>
            <a:t>Снежанка</a:t>
          </a:r>
          <a:endParaRPr lang="en-US" sz="2800" kern="1200"/>
        </a:p>
      </dsp:txBody>
      <dsp:txXfrm>
        <a:off x="800969" y="2719499"/>
        <a:ext cx="9373105" cy="544091"/>
      </dsp:txXfrm>
    </dsp:sp>
    <dsp:sp modelId="{A8B3E03B-F649-49E9-A7E2-3CD62478053E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gradFill flip="none" rotWithShape="1">
          <a:gsLst>
            <a:gs pos="64000">
              <a:schemeClr val="accent1">
                <a:lumMod val="75000"/>
              </a:schemeClr>
            </a:gs>
            <a:gs pos="22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82C82-53F5-4C9A-A9B1-9276F1F00442}">
      <dsp:nvSpPr>
        <dsp:cNvPr id="0" name=""/>
        <dsp:cNvSpPr/>
      </dsp:nvSpPr>
      <dsp:spPr>
        <a:xfrm>
          <a:off x="411090" y="3535375"/>
          <a:ext cx="9762985" cy="54409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smtClean="0"/>
            <a:t>Ягодинска пещера</a:t>
          </a:r>
          <a:endParaRPr lang="en-US" sz="2800" kern="1200"/>
        </a:p>
      </dsp:txBody>
      <dsp:txXfrm>
        <a:off x="411090" y="3535375"/>
        <a:ext cx="9762985" cy="544091"/>
      </dsp:txXfrm>
    </dsp:sp>
    <dsp:sp modelId="{53A37D7A-1FA2-48D6-A133-1E30343C5027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gradFill flip="none" rotWithShape="1">
          <a:gsLst>
            <a:gs pos="64000">
              <a:schemeClr val="accent1">
                <a:lumMod val="75000"/>
              </a:schemeClr>
            </a:gs>
            <a:gs pos="22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See the source imag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2" b="58652"/>
          <a:stretch/>
        </p:blipFill>
        <p:spPr bwMode="auto">
          <a:xfrm>
            <a:off x="0" y="364"/>
            <a:ext cx="12192000" cy="16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29213"/>
            <a:ext cx="12207747" cy="1728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274" y="2457776"/>
            <a:ext cx="10268526" cy="1641490"/>
          </a:xfrm>
        </p:spPr>
        <p:txBody>
          <a:bodyPr wrap="none" anchor="t">
            <a:normAutofit/>
          </a:bodyPr>
          <a:lstStyle>
            <a:lvl1pPr algn="ctr">
              <a:defRPr sz="72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65330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3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7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5581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61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80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3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5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8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6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6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9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55320"/>
            <a:ext cx="12192000" cy="133536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2034987"/>
            <a:ext cx="5025216" cy="41419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2034987"/>
            <a:ext cx="5033960" cy="41419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11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9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7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3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6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509A250-FF31-4206-8172-F9D3106AACB1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73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mbria" panose="02040503050406030204" pitchFamily="18" charset="0"/>
          <a:ea typeface="Cambria" panose="02040503050406030204" pitchFamily="18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972" y="2581189"/>
            <a:ext cx="10268526" cy="1641490"/>
          </a:xfrm>
        </p:spPr>
        <p:txBody>
          <a:bodyPr anchor="ctr" anchorCtr="1">
            <a:normAutofit/>
          </a:bodyPr>
          <a:lstStyle/>
          <a:p>
            <a:r>
              <a:rPr lang="bg-BG" sz="8800" b="1" spc="0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6000">
                      <a:schemeClr val="accent1">
                        <a:lumMod val="75000"/>
                      </a:schemeClr>
                    </a:gs>
                    <a:gs pos="5000">
                      <a:schemeClr val="accent1">
                        <a:lumMod val="45000"/>
                        <a:lumOff val="55000"/>
                      </a:schemeClr>
                    </a:gs>
                    <a:gs pos="80648">
                      <a:schemeClr val="accent1">
                        <a:lumMod val="75000"/>
                      </a:schemeClr>
                    </a:gs>
                    <a:gs pos="5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glow rad="127000">
                    <a:schemeClr val="tx1">
                      <a:alpha val="36000"/>
                    </a:schemeClr>
                  </a:glow>
                </a:effectLst>
              </a:rPr>
              <a:t>Пещери в България</a:t>
            </a:r>
            <a:endParaRPr lang="en-US" sz="8800" b="1" spc="0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46000">
                    <a:schemeClr val="accent1">
                      <a:lumMod val="75000"/>
                    </a:schemeClr>
                  </a:gs>
                  <a:gs pos="5000">
                    <a:schemeClr val="accent1">
                      <a:lumMod val="45000"/>
                      <a:lumOff val="55000"/>
                    </a:schemeClr>
                  </a:gs>
                  <a:gs pos="80648">
                    <a:schemeClr val="accent1">
                      <a:lumMod val="75000"/>
                    </a:schemeClr>
                  </a:gs>
                  <a:gs pos="5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glow rad="127000">
                  <a:schemeClr val="tx1">
                    <a:alpha val="36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16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768493"/>
              </p:ext>
            </p:extLst>
          </p:nvPr>
        </p:nvGraphicFramePr>
        <p:xfrm>
          <a:off x="1120000" y="1825625"/>
          <a:ext cx="10233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246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Дяволското гърло</a:t>
            </a:r>
            <a:endParaRPr lang="en-US" dirty="0"/>
          </a:p>
        </p:txBody>
      </p:sp>
      <p:pic>
        <p:nvPicPr>
          <p:cNvPr id="1026" name="Picture 2" descr="Devil's Throat Cave 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89" y="2430489"/>
            <a:ext cx="54021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g-BG" b="1" dirty="0"/>
              <a:t>Дълбочина </a:t>
            </a:r>
            <a:r>
              <a:rPr lang="bg-BG" dirty="0"/>
              <a:t>- </a:t>
            </a:r>
            <a:r>
              <a:rPr lang="bg-BG" dirty="0" smtClean="0"/>
              <a:t>89 метра</a:t>
            </a:r>
            <a:endParaRPr lang="bg-BG" dirty="0"/>
          </a:p>
          <a:p>
            <a:r>
              <a:rPr lang="bg-BG" b="1" dirty="0"/>
              <a:t>Дължина</a:t>
            </a:r>
            <a:r>
              <a:rPr lang="bg-BG" dirty="0"/>
              <a:t> - </a:t>
            </a:r>
            <a:r>
              <a:rPr lang="bg-BG" dirty="0" smtClean="0"/>
              <a:t>548 метра</a:t>
            </a:r>
          </a:p>
          <a:p>
            <a:r>
              <a:rPr lang="bg-BG" b="1" dirty="0" smtClean="0"/>
              <a:t>Местоположение</a:t>
            </a:r>
            <a:r>
              <a:rPr lang="bg-BG" dirty="0" smtClean="0"/>
              <a:t> - </a:t>
            </a:r>
            <a:r>
              <a:rPr lang="bg-BG" i="1" dirty="0" smtClean="0"/>
              <a:t>на 1,5 км от с</a:t>
            </a:r>
            <a:r>
              <a:rPr lang="bg-BG" i="1" dirty="0"/>
              <a:t>. </a:t>
            </a:r>
            <a:r>
              <a:rPr lang="bg-BG" i="1" dirty="0" smtClean="0"/>
              <a:t>Триград, обл. Смолян</a:t>
            </a:r>
            <a:endParaRPr lang="bg-BG" i="1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866" y="4230489"/>
            <a:ext cx="3361182" cy="2083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543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Ягодинска пещера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6818" y="2305974"/>
            <a:ext cx="48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b="1" dirty="0"/>
              <a:t>Дълбочина </a:t>
            </a:r>
            <a:r>
              <a:rPr lang="bg-BG" dirty="0" smtClean="0"/>
              <a:t>- 36 метра</a:t>
            </a:r>
            <a:endParaRPr lang="bg-BG" dirty="0"/>
          </a:p>
          <a:p>
            <a:r>
              <a:rPr lang="bg-BG" b="1" dirty="0"/>
              <a:t>Дължина</a:t>
            </a:r>
            <a:r>
              <a:rPr lang="bg-BG" dirty="0"/>
              <a:t> </a:t>
            </a:r>
            <a:r>
              <a:rPr lang="bg-BG" dirty="0" smtClean="0"/>
              <a:t>- 8501 метра</a:t>
            </a:r>
          </a:p>
          <a:p>
            <a:r>
              <a:rPr lang="bg-BG" b="1" dirty="0" smtClean="0"/>
              <a:t>Местоположение</a:t>
            </a:r>
            <a:r>
              <a:rPr lang="bg-BG" dirty="0" smtClean="0"/>
              <a:t> - </a:t>
            </a:r>
            <a:r>
              <a:rPr lang="bg-BG" i="1" dirty="0" smtClean="0"/>
              <a:t>на 3 км югозападно от с. Ягодина, обл. Смолян</a:t>
            </a:r>
            <a:endParaRPr lang="bg-BG" i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871" y="4244123"/>
            <a:ext cx="3292191" cy="20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7355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Леденика</a:t>
            </a:r>
            <a:endParaRPr lang="en-US" dirty="0"/>
          </a:p>
        </p:txBody>
      </p:sp>
      <p:pic>
        <p:nvPicPr>
          <p:cNvPr id="5122" name="Picture 2" descr="LedenikaCav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034" y="2452288"/>
            <a:ext cx="48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b="1" dirty="0"/>
              <a:t>Дълбочина</a:t>
            </a:r>
            <a:r>
              <a:rPr lang="bg-BG" dirty="0"/>
              <a:t> - </a:t>
            </a:r>
            <a:r>
              <a:rPr lang="bg-BG" dirty="0" smtClean="0"/>
              <a:t>21 метра</a:t>
            </a:r>
            <a:endParaRPr lang="bg-BG" dirty="0"/>
          </a:p>
          <a:p>
            <a:r>
              <a:rPr lang="bg-BG" b="1" dirty="0"/>
              <a:t>Дължина </a:t>
            </a:r>
            <a:r>
              <a:rPr lang="bg-BG" dirty="0"/>
              <a:t>- </a:t>
            </a:r>
            <a:r>
              <a:rPr lang="bg-BG" dirty="0" smtClean="0"/>
              <a:t>320 метра</a:t>
            </a:r>
            <a:endParaRPr lang="bg-BG" dirty="0"/>
          </a:p>
          <a:p>
            <a:r>
              <a:rPr lang="bg-BG" b="1" dirty="0"/>
              <a:t>Местоположение</a:t>
            </a:r>
            <a:r>
              <a:rPr lang="bg-BG" dirty="0"/>
              <a:t> </a:t>
            </a:r>
            <a:r>
              <a:rPr lang="bg-BG" dirty="0" smtClean="0"/>
              <a:t>- </a:t>
            </a:r>
            <a:r>
              <a:rPr lang="ru-RU" i="1" dirty="0"/>
              <a:t>на 16 км от град </a:t>
            </a:r>
            <a:r>
              <a:rPr lang="ru-RU" i="1" dirty="0" err="1"/>
              <a:t>Враца</a:t>
            </a:r>
            <a:r>
              <a:rPr lang="ru-RU" i="1" dirty="0"/>
              <a:t>, на </a:t>
            </a:r>
            <a:r>
              <a:rPr lang="ru-RU" i="1" dirty="0" err="1"/>
              <a:t>територията</a:t>
            </a:r>
            <a:r>
              <a:rPr lang="ru-RU" i="1" dirty="0"/>
              <a:t> на </a:t>
            </a:r>
            <a:r>
              <a:rPr lang="ru-RU" i="1" dirty="0" err="1"/>
              <a:t>Природен</a:t>
            </a:r>
            <a:r>
              <a:rPr lang="ru-RU" i="1" dirty="0"/>
              <a:t> парк „</a:t>
            </a:r>
            <a:r>
              <a:rPr lang="ru-RU" i="1" dirty="0" err="1"/>
              <a:t>Врачански</a:t>
            </a:r>
            <a:r>
              <a:rPr lang="ru-RU" i="1" dirty="0"/>
              <a:t> Балкан</a:t>
            </a:r>
            <a:r>
              <a:rPr lang="ru-RU" i="1" dirty="0" smtClean="0"/>
              <a:t>“</a:t>
            </a:r>
            <a:endParaRPr lang="bg-BG" i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03" y="4252288"/>
            <a:ext cx="3304845" cy="20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6851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Дяволското гърло</a:t>
            </a:r>
            <a:endParaRPr lang="en-US" dirty="0"/>
          </a:p>
        </p:txBody>
      </p:sp>
      <p:pic>
        <p:nvPicPr>
          <p:cNvPr id="1026" name="Picture 2" descr="Devil's Throat Cave 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910" y="2411913"/>
            <a:ext cx="5348090" cy="35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g-BG" b="1" dirty="0"/>
              <a:t>Дълбочина </a:t>
            </a:r>
            <a:r>
              <a:rPr lang="bg-BG" dirty="0"/>
              <a:t>- </a:t>
            </a:r>
            <a:r>
              <a:rPr lang="bg-BG" dirty="0" smtClean="0"/>
              <a:t>89 метра</a:t>
            </a:r>
            <a:endParaRPr lang="bg-BG" dirty="0"/>
          </a:p>
          <a:p>
            <a:r>
              <a:rPr lang="bg-BG" b="1" dirty="0"/>
              <a:t>Дължина</a:t>
            </a:r>
            <a:r>
              <a:rPr lang="bg-BG" dirty="0"/>
              <a:t> - </a:t>
            </a:r>
            <a:r>
              <a:rPr lang="bg-BG" dirty="0" smtClean="0"/>
              <a:t>548 метра</a:t>
            </a:r>
          </a:p>
          <a:p>
            <a:r>
              <a:rPr lang="bg-BG" b="1" dirty="0" smtClean="0"/>
              <a:t>Местоположение</a:t>
            </a:r>
            <a:r>
              <a:rPr lang="bg-BG" dirty="0" smtClean="0"/>
              <a:t> - </a:t>
            </a:r>
            <a:r>
              <a:rPr lang="bg-BG" i="1" dirty="0" smtClean="0"/>
              <a:t>на 1,5 км от с</a:t>
            </a:r>
            <a:r>
              <a:rPr lang="bg-BG" i="1" dirty="0"/>
              <a:t>. </a:t>
            </a:r>
            <a:r>
              <a:rPr lang="bg-BG" i="1" dirty="0" smtClean="0"/>
              <a:t>Триград, обл. Смолян</a:t>
            </a:r>
            <a:endParaRPr lang="bg-BG" i="1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010" y="4193913"/>
            <a:ext cx="3361182" cy="2083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960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Снежанка</a:t>
            </a:r>
            <a:endParaRPr lang="en-US" dirty="0"/>
          </a:p>
        </p:txBody>
      </p:sp>
      <p:pic>
        <p:nvPicPr>
          <p:cNvPr id="4098" name="Picture 2" descr="cent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407159"/>
            <a:ext cx="4925734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b="1" dirty="0"/>
              <a:t>Дълбочина</a:t>
            </a:r>
            <a:r>
              <a:rPr lang="bg-BG" dirty="0"/>
              <a:t> - </a:t>
            </a:r>
            <a:r>
              <a:rPr lang="bg-BG" dirty="0" smtClean="0"/>
              <a:t>18 метра</a:t>
            </a:r>
            <a:endParaRPr lang="bg-BG" dirty="0"/>
          </a:p>
          <a:p>
            <a:r>
              <a:rPr lang="bg-BG" b="1" dirty="0"/>
              <a:t>Дължина </a:t>
            </a:r>
            <a:r>
              <a:rPr lang="bg-BG" dirty="0"/>
              <a:t>- </a:t>
            </a:r>
            <a:r>
              <a:rPr lang="bg-BG" dirty="0" smtClean="0"/>
              <a:t>368 метра</a:t>
            </a:r>
            <a:endParaRPr lang="bg-BG" dirty="0"/>
          </a:p>
          <a:p>
            <a:r>
              <a:rPr lang="bg-BG" b="1" dirty="0" smtClean="0"/>
              <a:t>Местоположение</a:t>
            </a:r>
            <a:r>
              <a:rPr lang="bg-BG" dirty="0" smtClean="0"/>
              <a:t> - </a:t>
            </a:r>
            <a:r>
              <a:rPr lang="bg-BG" i="1" dirty="0" smtClean="0"/>
              <a:t>на 5 км от </a:t>
            </a:r>
            <a:br>
              <a:rPr lang="bg-BG" i="1" dirty="0" smtClean="0"/>
            </a:br>
            <a:r>
              <a:rPr lang="bg-BG" i="1" dirty="0" smtClean="0"/>
              <a:t>гр. Пещера, обл. Пазарджик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787" y="4105974"/>
            <a:ext cx="3318683" cy="20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6057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Магура</a:t>
            </a:r>
            <a:endParaRPr lang="en-US" dirty="0"/>
          </a:p>
        </p:txBody>
      </p:sp>
      <p:pic>
        <p:nvPicPr>
          <p:cNvPr id="3074" name="Picture 2" descr="10 от най-красивите пещери в Българ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67" y="2489514"/>
            <a:ext cx="5463463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/>
              <a:t>Дълбочина - </a:t>
            </a:r>
            <a:r>
              <a:rPr lang="bg-BG" dirty="0" smtClean="0"/>
              <a:t>56 метра</a:t>
            </a:r>
            <a:endParaRPr lang="bg-BG" dirty="0"/>
          </a:p>
          <a:p>
            <a:r>
              <a:rPr lang="bg-BG" dirty="0"/>
              <a:t>Дължина - </a:t>
            </a:r>
            <a:r>
              <a:rPr lang="bg-BG" dirty="0" smtClean="0"/>
              <a:t>2608 метра</a:t>
            </a:r>
          </a:p>
          <a:p>
            <a:r>
              <a:rPr lang="bg-BG" dirty="0" smtClean="0"/>
              <a:t>Местоположение: </a:t>
            </a:r>
            <a:r>
              <a:rPr lang="bg-BG" i="1" dirty="0" smtClean="0"/>
              <a:t>на 1,5 км северозападно от с. Рабиша, обл. Видин</a:t>
            </a:r>
            <a:endParaRPr lang="bg-BG" i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866" y="4199514"/>
            <a:ext cx="3346324" cy="20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7377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190</TotalTime>
  <Words>146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</vt:lpstr>
      <vt:lpstr>Corbel</vt:lpstr>
      <vt:lpstr>Depth</vt:lpstr>
      <vt:lpstr>Пещери в България</vt:lpstr>
      <vt:lpstr>Съдържание</vt:lpstr>
      <vt:lpstr>Дяволското гърло</vt:lpstr>
      <vt:lpstr>Ягодинска пещера</vt:lpstr>
      <vt:lpstr>Леденика</vt:lpstr>
      <vt:lpstr>Дяволското гърло</vt:lpstr>
      <vt:lpstr>Снежанка</vt:lpstr>
      <vt:lpstr>Магура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Stefka</dc:creator>
  <cp:lastModifiedBy>Stefka</cp:lastModifiedBy>
  <cp:revision>59</cp:revision>
  <dcterms:created xsi:type="dcterms:W3CDTF">2022-01-22T20:32:37Z</dcterms:created>
  <dcterms:modified xsi:type="dcterms:W3CDTF">2022-01-23T19:52:42Z</dcterms:modified>
</cp:coreProperties>
</file>