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customXml" Target="../../customXml/item2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customXml" Target="../../customXml/item3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pic>
        <p:nvPicPr>
          <p:cNvPr id="10" name="Picture 9" descr="Answer1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1447800" y="1905000"/>
            <a:ext cx="857250" cy="857250"/>
          </a:xfrm>
          <a:prstGeom prst="rect">
            <a:avLst/>
          </a:prstGeom>
        </p:spPr>
      </p:pic>
      <p:pic>
        <p:nvPicPr>
          <p:cNvPr id="11" name="Picture 10" descr="Answer2.png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447800" y="3200400"/>
            <a:ext cx="857250" cy="857250"/>
          </a:xfrm>
          <a:prstGeom prst="rect">
            <a:avLst/>
          </a:prstGeom>
        </p:spPr>
      </p:pic>
      <p:pic>
        <p:nvPicPr>
          <p:cNvPr id="12" name="Picture 11" descr="Answer3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447800" y="4495800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Yes/N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>
            <p:custDataLst>
              <p:tags r:id="rId2"/>
            </p:custDataLst>
          </p:nvPr>
        </p:nvSpPr>
        <p:spPr>
          <a:xfrm>
            <a:off x="2667000" y="1905000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bg-BG" sz="3200" dirty="0" smtClean="0"/>
              <a:t>Да</a:t>
            </a:r>
            <a:endParaRPr lang="bg-BG" sz="3200" dirty="0"/>
          </a:p>
        </p:txBody>
      </p:sp>
      <p:sp>
        <p:nvSpPr>
          <p:cNvPr id="8" name="TextBox 7"/>
          <p:cNvSpPr txBox="1"/>
          <p:nvPr userDrawn="1">
            <p:custDataLst>
              <p:tags r:id="rId3"/>
            </p:custDataLst>
          </p:nvPr>
        </p:nvSpPr>
        <p:spPr>
          <a:xfrm>
            <a:off x="2670048" y="3540785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bg-BG" sz="3200" dirty="0" smtClean="0"/>
              <a:t>Не</a:t>
            </a:r>
            <a:endParaRPr lang="bg-BG" sz="3200" dirty="0"/>
          </a:p>
        </p:txBody>
      </p:sp>
      <p:pic>
        <p:nvPicPr>
          <p:cNvPr id="9" name="Picture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453896" y="2234336"/>
            <a:ext cx="857250" cy="857250"/>
          </a:xfrm>
          <a:prstGeom prst="rect">
            <a:avLst/>
          </a:prstGeom>
        </p:spPr>
      </p:pic>
      <p:pic>
        <p:nvPicPr>
          <p:cNvPr id="10" name="Picture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453896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pic>
        <p:nvPicPr>
          <p:cNvPr id="7" name="Picture 6" descr="Palette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1523390"/>
            <a:ext cx="804672" cy="506541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3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ll Times New Roman " pitchFamily="18" charset="0"/>
                <a:cs typeface="All Times New Roman " pitchFamily="18" charset="0"/>
              </a:rPr>
              <a:t>Каква е средната надморска височина на платото?</a:t>
            </a:r>
            <a:endParaRPr lang="bg-BG" sz="2400" dirty="0">
              <a:latin typeface="All Times New Roman " pitchFamily="18" charset="0"/>
              <a:cs typeface="All Times New Roman 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220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350 м</a:t>
            </a:r>
            <a:endParaRPr lang="bg-BG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438400" y="3505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432 м </a:t>
            </a:r>
            <a:endParaRPr lang="bg-BG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4800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500 м </a:t>
            </a:r>
            <a:endParaRPr lang="bg-BG" sz="2400" dirty="0"/>
          </a:p>
        </p:txBody>
      </p:sp>
      <p:pic>
        <p:nvPicPr>
          <p:cNvPr id="19" name="Picture 18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447800" y="1828800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838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ll Times New Roman " pitchFamily="18" charset="0"/>
                <a:cs typeface="All Times New Roman " pitchFamily="18" charset="0"/>
              </a:rPr>
              <a:t>Вярно ли е, че най – високата му точка е на 502 м? </a:t>
            </a:r>
            <a:endParaRPr lang="bg-BG" sz="2400" dirty="0">
              <a:latin typeface="All Times New Roman " pitchFamily="18" charset="0"/>
              <a:cs typeface="All Times New Roman " pitchFamily="18" charset="0"/>
            </a:endParaRPr>
          </a:p>
        </p:txBody>
      </p:sp>
      <p:pic>
        <p:nvPicPr>
          <p:cNvPr id="6" name="Picture 5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04950" y="2209800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37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latin typeface="All Times New Roman " pitchFamily="18" charset="0"/>
                <a:cs typeface="All Times New Roman " pitchFamily="18" charset="0"/>
              </a:rPr>
              <a:t>Оградете паментника който се намира в шуменсткото плато.</a:t>
            </a:r>
            <a:endParaRPr lang="bg-BG" sz="2400" dirty="0">
              <a:latin typeface="All Times New Roman " pitchFamily="18" charset="0"/>
              <a:cs typeface="All Times New Roman " pitchFamily="18" charset="0"/>
            </a:endParaRPr>
          </a:p>
        </p:txBody>
      </p:sp>
      <p:pic>
        <p:nvPicPr>
          <p:cNvPr id="1027" name="Picture 3" descr="C:\Documents and Settings\Ani\Desktop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416418"/>
            <a:ext cx="1381480" cy="3165357"/>
          </a:xfrm>
          <a:prstGeom prst="rect">
            <a:avLst/>
          </a:prstGeom>
          <a:noFill/>
        </p:spPr>
      </p:pic>
      <p:pic>
        <p:nvPicPr>
          <p:cNvPr id="1028" name="Picture 4" descr="C:\Documents and Settings\Ani\Desktop\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295399"/>
            <a:ext cx="1763793" cy="2112971"/>
          </a:xfrm>
          <a:prstGeom prst="rect">
            <a:avLst/>
          </a:prstGeom>
          <a:noFill/>
        </p:spPr>
      </p:pic>
      <p:pic>
        <p:nvPicPr>
          <p:cNvPr id="1029" name="Picture 5" descr="C:\Documents and Settings\Ani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78912" y="1524000"/>
            <a:ext cx="2402488" cy="1944321"/>
          </a:xfrm>
          <a:prstGeom prst="rect">
            <a:avLst/>
          </a:prstGeom>
          <a:noFill/>
        </p:spPr>
      </p:pic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bg-BG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rawingPalet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ayout>
  <Type>YesNo</Type>
  <ChoicesCount>2</ChoicesCount>
  <Orientation>Left</Orientation>
</Layout>
</file>

<file path=customXml/item2.xml><?xml version="1.0" encoding="utf-8"?>
<Layout>
  <Type>MultipleChoice</Type>
  <ChoicesCount>3</ChoicesCount>
  <Orientation>Left</Orientation>
</Layout>
</file>

<file path=customXml/item3.xml><?xml version="1.0" encoding="utf-8"?>
<Layout>
  <Type>Drawing</Type>
  <ChoicesCount>0</ChoicesCount>
  <Orientation>Left</Orientation>
</Layout>
</file>

<file path=customXml/itemProps1.xml><?xml version="1.0" encoding="utf-8"?>
<ds:datastoreItem xmlns:ds="http://schemas.openxmlformats.org/officeDocument/2006/customXml" ds:itemID="{C9C4C2B9-5241-4B50-B18B-FF7C1017EE7C}">
  <ds:schemaRefs/>
</ds:datastoreItem>
</file>

<file path=customXml/itemProps2.xml><?xml version="1.0" encoding="utf-8"?>
<ds:datastoreItem xmlns:ds="http://schemas.openxmlformats.org/officeDocument/2006/customXml" ds:itemID="{CEA985EE-3B10-4D73-90CF-7157E1C91A05}">
  <ds:schemaRefs/>
</ds:datastoreItem>
</file>

<file path=customXml/itemProps3.xml><?xml version="1.0" encoding="utf-8"?>
<ds:datastoreItem xmlns:ds="http://schemas.openxmlformats.org/officeDocument/2006/customXml" ds:itemID="{8BCA8860-F2A7-48AA-B3F4-5E3496AB79A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38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Ani</cp:lastModifiedBy>
  <cp:revision>6</cp:revision>
  <dcterms:created xsi:type="dcterms:W3CDTF">2006-08-16T00:00:00Z</dcterms:created>
  <dcterms:modified xsi:type="dcterms:W3CDTF">2011-03-15T10:51:18Z</dcterms:modified>
</cp:coreProperties>
</file>